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10/10/2022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Švietimo pagalbos specialistai</a:t>
            </a:r>
            <a:endParaRPr lang="en-GB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lt-LT" dirty="0" smtClean="0"/>
              <a:t>Vilniaus Lazdynų mokykla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965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Švietimo pagalbos specialistai</a:t>
            </a:r>
            <a:endParaRPr lang="en-GB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t-LT" b="1" dirty="0"/>
              <a:t>Švietimo pagalbos specialistai</a:t>
            </a:r>
            <a:r>
              <a:rPr lang="lt-LT" dirty="0"/>
              <a:t> – atsako už mokinio specialiųjų ugdymo(</a:t>
            </a:r>
            <a:r>
              <a:rPr lang="lt-LT" dirty="0" err="1"/>
              <a:t>si</a:t>
            </a:r>
            <a:r>
              <a:rPr lang="lt-LT" dirty="0"/>
              <a:t>) poreikių įvertinimą, kryptingą pagalbos teikimo metodų ir būdų parinkimą, pažinimo funkcijų lavinimą, mokomųjų dalykų spragų šalinimą, alternatyvių metodų bei mokymo(</a:t>
            </a:r>
            <a:r>
              <a:rPr lang="lt-LT" dirty="0" err="1"/>
              <a:t>si</a:t>
            </a:r>
            <a:r>
              <a:rPr lang="lt-LT" dirty="0"/>
              <a:t>) strategijų pasiūlymą ir kt.  </a:t>
            </a:r>
            <a:endParaRPr lang="lt-LT" dirty="0" smtClean="0"/>
          </a:p>
          <a:p>
            <a:pPr algn="just"/>
            <a:r>
              <a:rPr lang="lt-LT" b="1" dirty="0"/>
              <a:t>Tikslas</a:t>
            </a:r>
            <a:r>
              <a:rPr lang="lt-LT" dirty="0"/>
              <a:t> – teikti švietimo pagalbą šalinant priežastis, kurios trukdo mokiniui ugdytis, bei gerinti  ugdymo(</a:t>
            </a:r>
            <a:r>
              <a:rPr lang="lt-LT" dirty="0" err="1"/>
              <a:t>si</a:t>
            </a:r>
            <a:r>
              <a:rPr lang="lt-LT" dirty="0"/>
              <a:t>) rezultatus, atsižvelgiant į mokinio gebėjimus ir poreikius, užtikrinant fiziškai ir emociškai saugią bei palankią ugdymo(</a:t>
            </a:r>
            <a:r>
              <a:rPr lang="lt-LT" dirty="0" err="1"/>
              <a:t>si</a:t>
            </a:r>
            <a:r>
              <a:rPr lang="lt-LT" dirty="0"/>
              <a:t>) ir edukacinę aplinką. 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765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LOGOPEDAS</a:t>
            </a:r>
            <a:endParaRPr lang="en-GB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295400" y="2556932"/>
            <a:ext cx="4312023" cy="3090833"/>
          </a:xfrm>
        </p:spPr>
        <p:txBody>
          <a:bodyPr/>
          <a:lstStyle/>
          <a:p>
            <a:pPr marL="0" indent="0" algn="ctr">
              <a:buNone/>
            </a:pPr>
            <a:endParaRPr lang="lt-LT" dirty="0" smtClean="0"/>
          </a:p>
          <a:p>
            <a:pPr marL="0" indent="0" algn="ctr">
              <a:buNone/>
            </a:pPr>
            <a:endParaRPr lang="lt-LT" dirty="0"/>
          </a:p>
          <a:p>
            <a:pPr marL="0" indent="0" algn="ctr">
              <a:buNone/>
            </a:pPr>
            <a:r>
              <a:rPr lang="lt-LT" dirty="0" smtClean="0"/>
              <a:t>Atsako </a:t>
            </a:r>
            <a:r>
              <a:rPr lang="lt-LT" dirty="0"/>
              <a:t>už pagalbą ugdant mokinio kalbos ir</a:t>
            </a:r>
            <a:r>
              <a:rPr lang="lt-LT" b="1" dirty="0"/>
              <a:t> </a:t>
            </a:r>
            <a:r>
              <a:rPr lang="lt-LT" dirty="0"/>
              <a:t>komunikacijos gebėjimus, plėtojant skaitymo ir rašymo įgūdžius. </a:t>
            </a:r>
            <a:endParaRPr lang="en-GB" dirty="0"/>
          </a:p>
          <a:p>
            <a:endParaRPr lang="en-GB" dirty="0"/>
          </a:p>
        </p:txBody>
      </p:sp>
      <p:pic>
        <p:nvPicPr>
          <p:cNvPr id="7" name="Paveikslėlis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123" y="2464793"/>
            <a:ext cx="354330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8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SPECIALUSIS PEDAGOGAS</a:t>
            </a:r>
            <a:endParaRPr lang="en-GB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295401" y="2556932"/>
            <a:ext cx="4121330" cy="33189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lt-LT" dirty="0"/>
              <a:t>P</a:t>
            </a:r>
            <a:r>
              <a:rPr lang="lt-LT" dirty="0" smtClean="0"/>
              <a:t>adeda </a:t>
            </a:r>
            <a:r>
              <a:rPr lang="lt-LT" dirty="0"/>
              <a:t>specialiųjų poreikių mokiniams įsisavinti ugdymo turinį (specialiojo pedagogo kabinete ar grupėje/klasėje) ir ugdo jų sutrikusias funkcijas, atsižvelgdamas į kiekvieno specialiųjų poreikių mokinio gebėjimus, ugdymosi galimybes, mokymosi ypatumus.</a:t>
            </a:r>
            <a:r>
              <a:rPr lang="lt-LT" b="1" dirty="0"/>
              <a:t> </a:t>
            </a:r>
            <a:endParaRPr lang="en-GB" dirty="0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055" y="2753133"/>
            <a:ext cx="4912859" cy="292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155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PSICHOLOGAS</a:t>
            </a:r>
            <a:endParaRPr lang="en-GB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295401" y="2556932"/>
            <a:ext cx="3694610" cy="3318936"/>
          </a:xfrm>
        </p:spPr>
        <p:txBody>
          <a:bodyPr/>
          <a:lstStyle/>
          <a:p>
            <a:pPr marL="0" indent="0" algn="ctr">
              <a:buNone/>
            </a:pPr>
            <a:r>
              <a:rPr lang="lt-LT" dirty="0"/>
              <a:t>R</a:t>
            </a:r>
            <a:r>
              <a:rPr lang="lt-LT" dirty="0" smtClean="0"/>
              <a:t>ūpinasi </a:t>
            </a:r>
            <a:r>
              <a:rPr lang="lt-LT" dirty="0"/>
              <a:t>psichine mokinio sveikata ir tinkama</a:t>
            </a:r>
            <a:r>
              <a:rPr lang="lt-LT" b="1" dirty="0"/>
              <a:t> </a:t>
            </a:r>
            <a:r>
              <a:rPr lang="lt-LT" dirty="0"/>
              <a:t>psichologine aplinka, bendravimo ir socialinių įgūdžių formavimu, netinkamo elgesio</a:t>
            </a:r>
            <a:r>
              <a:rPr lang="lt-LT" b="1" dirty="0"/>
              <a:t> </a:t>
            </a:r>
            <a:r>
              <a:rPr lang="lt-LT" dirty="0"/>
              <a:t>keitimu ir pan.</a:t>
            </a:r>
            <a:r>
              <a:rPr lang="lt-LT" b="1" dirty="0"/>
              <a:t> </a:t>
            </a:r>
            <a:endParaRPr lang="lt-LT" b="1" dirty="0" smtClean="0"/>
          </a:p>
          <a:p>
            <a:endParaRPr lang="en-GB" dirty="0"/>
          </a:p>
        </p:txBody>
      </p:sp>
      <p:pic>
        <p:nvPicPr>
          <p:cNvPr id="8" name="Paveikslėlis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026" y="2556932"/>
            <a:ext cx="4398631" cy="357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456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SOCIALINIS PEDAGOGAS</a:t>
            </a:r>
            <a:endParaRPr lang="en-GB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295401" y="2556932"/>
            <a:ext cx="3076302" cy="3318936"/>
          </a:xfrm>
        </p:spPr>
        <p:txBody>
          <a:bodyPr/>
          <a:lstStyle/>
          <a:p>
            <a:pPr marL="0" indent="0" algn="ctr">
              <a:buNone/>
            </a:pPr>
            <a:r>
              <a:rPr lang="lt-LT" dirty="0"/>
              <a:t>R</a:t>
            </a:r>
            <a:r>
              <a:rPr lang="lt-LT" dirty="0" smtClean="0"/>
              <a:t>ūpinasi </a:t>
            </a:r>
            <a:r>
              <a:rPr lang="lt-LT" dirty="0"/>
              <a:t>adaptacijos, socializacijos</a:t>
            </a:r>
            <a:r>
              <a:rPr lang="lt-LT" b="1" dirty="0"/>
              <a:t> </a:t>
            </a:r>
            <a:r>
              <a:rPr lang="lt-LT" dirty="0"/>
              <a:t>problemų sprendimu, galimybėmis pasinaudoti mokiniui reikalingomis</a:t>
            </a:r>
            <a:r>
              <a:rPr lang="lt-LT" b="1" dirty="0"/>
              <a:t> </a:t>
            </a:r>
            <a:r>
              <a:rPr lang="lt-LT" dirty="0"/>
              <a:t>paslaugomis ir pagalba. </a:t>
            </a:r>
            <a:endParaRPr lang="en-GB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698" y="2742519"/>
            <a:ext cx="4104867" cy="322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012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mtinė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14</TotalTime>
  <Words>141</Words>
  <Application>Microsoft Office PowerPoint</Application>
  <PresentationFormat>Plačiaekranė</PresentationFormat>
  <Paragraphs>15</Paragraphs>
  <Slides>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9" baseType="lpstr">
      <vt:lpstr>Arial</vt:lpstr>
      <vt:lpstr>Garamond</vt:lpstr>
      <vt:lpstr>Gamtinė</vt:lpstr>
      <vt:lpstr>Švietimo pagalbos specialistai</vt:lpstr>
      <vt:lpstr>Švietimo pagalbos specialistai</vt:lpstr>
      <vt:lpstr>LOGOPEDAS</vt:lpstr>
      <vt:lpstr>SPECIALUSIS PEDAGOGAS</vt:lpstr>
      <vt:lpstr>PSICHOLOGAS</vt:lpstr>
      <vt:lpstr>SOCIALINIS PEDAGOGAS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Švietimo pagalbos specialistai</dc:title>
  <dc:creator>Mokytojams</dc:creator>
  <cp:lastModifiedBy>Mokytojams</cp:lastModifiedBy>
  <cp:revision>2</cp:revision>
  <dcterms:created xsi:type="dcterms:W3CDTF">2022-10-10T10:52:03Z</dcterms:created>
  <dcterms:modified xsi:type="dcterms:W3CDTF">2022-10-10T11:06:34Z</dcterms:modified>
</cp:coreProperties>
</file>